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385" autoAdjust="0"/>
  </p:normalViewPr>
  <p:slideViewPr>
    <p:cSldViewPr>
      <p:cViewPr varScale="1">
        <p:scale>
          <a:sx n="74" d="100"/>
          <a:sy n="74" d="100"/>
        </p:scale>
        <p:origin x="-10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0A472-C376-492B-91FA-0E3C30080059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6EE6F-B145-4EBC-BDB5-194B88215A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0A472-C376-492B-91FA-0E3C30080059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6EE6F-B145-4EBC-BDB5-194B88215A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0A472-C376-492B-91FA-0E3C30080059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696EE6F-B145-4EBC-BDB5-194B88215A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0A472-C376-492B-91FA-0E3C30080059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6EE6F-B145-4EBC-BDB5-194B88215A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0A472-C376-492B-91FA-0E3C30080059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6EE6F-B145-4EBC-BDB5-194B88215A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0A472-C376-492B-91FA-0E3C30080059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6EE6F-B145-4EBC-BDB5-194B88215A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0A472-C376-492B-91FA-0E3C30080059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6EE6F-B145-4EBC-BDB5-194B88215A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0A472-C376-492B-91FA-0E3C30080059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6EE6F-B145-4EBC-BDB5-194B88215A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0A472-C376-492B-91FA-0E3C30080059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6EE6F-B145-4EBC-BDB5-194B88215A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0A472-C376-492B-91FA-0E3C30080059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6EE6F-B145-4EBC-BDB5-194B88215A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0A472-C376-492B-91FA-0E3C30080059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6EE6F-B145-4EBC-BDB5-194B88215A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930A472-C376-492B-91FA-0E3C30080059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696EE6F-B145-4EBC-BDB5-194B88215A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fcior.edu.ru/card/14560/administrativnye-pravonarusheniya-i-administrativnaya-otvetstvennost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fcior.edu.ru/card/26444/administrativnye-pravonarusheniya-i-administrativnaya-otvetstvennost-praktika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Тема урока: «Административное право»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4797152"/>
            <a:ext cx="6400800" cy="1752600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I</a:t>
            </a:r>
            <a:r>
              <a:rPr lang="ru-RU" b="1" dirty="0" smtClean="0"/>
              <a:t>. Изучение нового материала с помощью ЭОР.</a:t>
            </a:r>
          </a:p>
          <a:p>
            <a:r>
              <a:rPr lang="ru-RU" dirty="0" smtClean="0"/>
              <a:t>1. Понятие административного права.</a:t>
            </a:r>
          </a:p>
          <a:p>
            <a:r>
              <a:rPr lang="ru-RU" dirty="0" smtClean="0"/>
              <a:t>2. Понятие административного правонарушения.</a:t>
            </a:r>
          </a:p>
          <a:p>
            <a:r>
              <a:rPr lang="ru-RU" dirty="0" smtClean="0"/>
              <a:t>3. Возраст и административная ответственность.</a:t>
            </a:r>
          </a:p>
          <a:p>
            <a:r>
              <a:rPr lang="ru-RU" dirty="0" smtClean="0"/>
              <a:t>4. Виды административных наказаний.</a:t>
            </a:r>
          </a:p>
          <a:p>
            <a:r>
              <a:rPr lang="ru-RU" dirty="0" smtClean="0"/>
              <a:t>5. Смягчающие и отягчающие вину обстоятельства (составление схемы).</a:t>
            </a:r>
          </a:p>
          <a:p>
            <a:r>
              <a:rPr lang="ru-RU" dirty="0" smtClean="0"/>
              <a:t>6. Аналитическая беседа по вопросам (работа в парах).</a:t>
            </a:r>
          </a:p>
          <a:p>
            <a:r>
              <a:rPr lang="en-US" b="1" dirty="0" smtClean="0"/>
              <a:t>II</a:t>
            </a:r>
            <a:r>
              <a:rPr lang="ru-RU" b="1" dirty="0" smtClean="0"/>
              <a:t>. Закрепление нового материала с помощью ЭОР.</a:t>
            </a:r>
          </a:p>
          <a:p>
            <a:r>
              <a:rPr lang="ru-RU" dirty="0" smtClean="0"/>
              <a:t>1. Выполнение заданий на закрепление (в формате ЕГЭ).</a:t>
            </a:r>
          </a:p>
          <a:p>
            <a:r>
              <a:rPr lang="en-US" b="1" dirty="0" smtClean="0"/>
              <a:t>III</a:t>
            </a:r>
            <a:r>
              <a:rPr lang="ru-RU" b="1" dirty="0" smtClean="0"/>
              <a:t>. Подведение итогов урока.</a:t>
            </a:r>
          </a:p>
          <a:p>
            <a:r>
              <a:rPr lang="en-US" b="1" dirty="0" smtClean="0"/>
              <a:t>IV</a:t>
            </a:r>
            <a:r>
              <a:rPr lang="ru-RU" b="1" dirty="0" smtClean="0"/>
              <a:t>. Д./</a:t>
            </a:r>
            <a:r>
              <a:rPr lang="ru-RU" b="1" dirty="0" err="1" smtClean="0"/>
              <a:t>з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Изучение нового материала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Используя электронный образовательный ресурс (перейти по ссылке), выполните ряд заданий:</a:t>
            </a:r>
          </a:p>
          <a:p>
            <a:r>
              <a:rPr lang="ru-RU" dirty="0" smtClean="0"/>
              <a:t>А) изучите информацию по теме урока;</a:t>
            </a:r>
          </a:p>
          <a:p>
            <a:r>
              <a:rPr lang="ru-RU" dirty="0" smtClean="0"/>
              <a:t>Б) составьте схему «Смягчающие и отягчающие вину обстоятельства»; </a:t>
            </a:r>
          </a:p>
          <a:p>
            <a:r>
              <a:rPr lang="ru-RU" dirty="0" smtClean="0"/>
              <a:t>устно ответьте на вопросы (работа в парах).</a:t>
            </a:r>
          </a:p>
          <a:p>
            <a:endParaRPr lang="ru-RU" u="sng" dirty="0" smtClean="0">
              <a:hlinkClick r:id="rId2"/>
            </a:endParaRPr>
          </a:p>
          <a:p>
            <a:r>
              <a:rPr lang="ru-RU" u="sng" dirty="0" smtClean="0">
                <a:hlinkClick r:id="rId2"/>
              </a:rPr>
              <a:t>http://fcior.edu.ru/card/14560/administrativnye-pravonarusheniya-i-administrativnaya-otvetstvennost.html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 по теме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Используя электронный образовательный ресурс (перейти по ссылке), выполните ряд заданий на закрепление (в формате ЕГЭ).</a:t>
            </a:r>
          </a:p>
          <a:p>
            <a:r>
              <a:rPr lang="ru-RU" u="sng" dirty="0" smtClean="0">
                <a:hlinkClick r:id="rId2"/>
              </a:rPr>
              <a:t>http://fcior.edu.ru/card/26444/administrativnye-pravonarusheniya-i-administrativnaya-otvetstvennost-praktika.html</a:t>
            </a:r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Book Antiqua"/>
              </a:rPr>
              <a:t>Ответить </a:t>
            </a:r>
            <a:r>
              <a:rPr lang="ru-RU" dirty="0" smtClean="0">
                <a:latin typeface="Book Antiqua"/>
              </a:rPr>
              <a:t>на вопросы, выучить термины, составить план ответа по теме урока в формате С 8.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47</TotalTime>
  <Words>191</Words>
  <Application>Microsoft Office PowerPoint</Application>
  <PresentationFormat>Экран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Тема урока: «Административное право»</vt:lpstr>
      <vt:lpstr>План урока</vt:lpstr>
      <vt:lpstr>Изучение нового материала</vt:lpstr>
      <vt:lpstr>Закрепление по теме урока</vt:lpstr>
      <vt:lpstr>Домашнее задание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«Административное право»</dc:title>
  <dc:creator>User</dc:creator>
  <cp:lastModifiedBy>yser</cp:lastModifiedBy>
  <cp:revision>7</cp:revision>
  <dcterms:created xsi:type="dcterms:W3CDTF">2012-11-26T10:11:10Z</dcterms:created>
  <dcterms:modified xsi:type="dcterms:W3CDTF">2016-09-13T12:49:54Z</dcterms:modified>
</cp:coreProperties>
</file>